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8" name="Beem, Corinn" initials="BC" lastIdx="1" clrIdx="7">
    <p:extLst>
      <p:ext uri="{19B8F6BF-5375-455C-9EA6-DF929625EA0E}">
        <p15:presenceInfo xmlns:p15="http://schemas.microsoft.com/office/powerpoint/2012/main" userId="S::Corinn.Beem@kimley-horn.com::c940195d-46ad-491a-b089-963483842aae"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59" autoAdjust="0"/>
  </p:normalViewPr>
  <p:slideViewPr>
    <p:cSldViewPr snapToGrid="0">
      <p:cViewPr varScale="1">
        <p:scale>
          <a:sx n="93" d="100"/>
          <a:sy n="93" d="100"/>
        </p:scale>
        <p:origin x="115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D8C65751-7768-4C9C-AD35-2FD7E79696E3}"/>
    <pc:docChg chg="custSel modSld">
      <pc:chgData name="Filaroski, Taylor" userId="808e8b38-dcd7-4790-8255-e9ab0a59a131" providerId="ADAL" clId="{D8C65751-7768-4C9C-AD35-2FD7E79696E3}" dt="2021-04-20T13:07:43.682" v="1" actId="20577"/>
      <pc:docMkLst>
        <pc:docMk/>
      </pc:docMkLst>
      <pc:sldChg chg="delCm">
        <pc:chgData name="Filaroski, Taylor" userId="808e8b38-dcd7-4790-8255-e9ab0a59a131" providerId="ADAL" clId="{D8C65751-7768-4C9C-AD35-2FD7E79696E3}" dt="2021-04-20T11:53:00.696" v="0" actId="1592"/>
        <pc:sldMkLst>
          <pc:docMk/>
          <pc:sldMk cId="1716420990" sldId="554"/>
        </pc:sldMkLst>
      </pc:sldChg>
      <pc:sldChg chg="modSp mod">
        <pc:chgData name="Filaroski, Taylor" userId="808e8b38-dcd7-4790-8255-e9ab0a59a131" providerId="ADAL" clId="{D8C65751-7768-4C9C-AD35-2FD7E79696E3}" dt="2021-04-20T13:07:43.682" v="1" actId="20577"/>
        <pc:sldMkLst>
          <pc:docMk/>
          <pc:sldMk cId="1503661817" sldId="558"/>
        </pc:sldMkLst>
        <pc:spChg chg="mod">
          <ac:chgData name="Filaroski, Taylor" userId="808e8b38-dcd7-4790-8255-e9ab0a59a131" providerId="ADAL" clId="{D8C65751-7768-4C9C-AD35-2FD7E79696E3}" dt="2021-04-20T13:07:43.682" v="1" actId="20577"/>
          <ac:spMkLst>
            <pc:docMk/>
            <pc:sldMk cId="1503661817" sldId="558"/>
            <ac:spMk id="2" creationId="{D4A1F4AB-06D3-41C7-A09F-523B103E846F}"/>
          </ac:spMkLst>
        </pc:spChg>
      </pc:sldChg>
    </pc:docChg>
  </pc:docChgLst>
  <pc:docChgLst>
    <pc:chgData name="Beem, Corinn" userId="c940195d-46ad-491a-b089-963483842aae" providerId="ADAL" clId="{186E8F4D-8AF5-44A1-8861-017700C67F76}"/>
    <pc:docChg chg="custSel delSld modSld">
      <pc:chgData name="Beem, Corinn" userId="c940195d-46ad-491a-b089-963483842aae" providerId="ADAL" clId="{186E8F4D-8AF5-44A1-8861-017700C67F76}" dt="2021-04-09T16:54:28.198" v="399" actId="47"/>
      <pc:docMkLst>
        <pc:docMk/>
      </pc:docMkLst>
      <pc:sldChg chg="del">
        <pc:chgData name="Beem, Corinn" userId="c940195d-46ad-491a-b089-963483842aae" providerId="ADAL" clId="{186E8F4D-8AF5-44A1-8861-017700C67F76}" dt="2021-04-07T14:24:50.438" v="343" actId="47"/>
        <pc:sldMkLst>
          <pc:docMk/>
          <pc:sldMk cId="3309063412" sldId="503"/>
        </pc:sldMkLst>
      </pc:sldChg>
      <pc:sldChg chg="del">
        <pc:chgData name="Beem, Corinn" userId="c940195d-46ad-491a-b089-963483842aae" providerId="ADAL" clId="{186E8F4D-8AF5-44A1-8861-017700C67F76}" dt="2021-04-07T14:24:50.438" v="343" actId="47"/>
        <pc:sldMkLst>
          <pc:docMk/>
          <pc:sldMk cId="4020193246" sldId="504"/>
        </pc:sldMkLst>
      </pc:sldChg>
      <pc:sldChg chg="del">
        <pc:chgData name="Beem, Corinn" userId="c940195d-46ad-491a-b089-963483842aae" providerId="ADAL" clId="{186E8F4D-8AF5-44A1-8861-017700C67F76}" dt="2021-04-07T14:24:50.438" v="343" actId="47"/>
        <pc:sldMkLst>
          <pc:docMk/>
          <pc:sldMk cId="902281997" sldId="505"/>
        </pc:sldMkLst>
      </pc:sldChg>
      <pc:sldChg chg="del">
        <pc:chgData name="Beem, Corinn" userId="c940195d-46ad-491a-b089-963483842aae" providerId="ADAL" clId="{186E8F4D-8AF5-44A1-8861-017700C67F76}" dt="2021-04-07T14:24:50.438" v="343" actId="47"/>
        <pc:sldMkLst>
          <pc:docMk/>
          <pc:sldMk cId="4219494486" sldId="506"/>
        </pc:sldMkLst>
      </pc:sldChg>
      <pc:sldChg chg="modSp mod">
        <pc:chgData name="Beem, Corinn" userId="c940195d-46ad-491a-b089-963483842aae" providerId="ADAL" clId="{186E8F4D-8AF5-44A1-8861-017700C67F76}" dt="2021-04-07T14:14:21.054" v="75" actId="20577"/>
        <pc:sldMkLst>
          <pc:docMk/>
          <pc:sldMk cId="3544745729" sldId="511"/>
        </pc:sldMkLst>
        <pc:spChg chg="mod">
          <ac:chgData name="Beem, Corinn" userId="c940195d-46ad-491a-b089-963483842aae" providerId="ADAL" clId="{186E8F4D-8AF5-44A1-8861-017700C67F76}" dt="2021-04-07T14:14:21.054" v="75" actId="20577"/>
          <ac:spMkLst>
            <pc:docMk/>
            <pc:sldMk cId="3544745729" sldId="511"/>
            <ac:spMk id="5" creationId="{3E532E98-B6B5-4ACC-BAF8-6B4F7E7C68E3}"/>
          </ac:spMkLst>
        </pc:spChg>
      </pc:sldChg>
      <pc:sldChg chg="modSp mod">
        <pc:chgData name="Beem, Corinn" userId="c940195d-46ad-491a-b089-963483842aae" providerId="ADAL" clId="{186E8F4D-8AF5-44A1-8861-017700C67F76}" dt="2021-04-08T21:06:52.464" v="394" actId="20577"/>
        <pc:sldMkLst>
          <pc:docMk/>
          <pc:sldMk cId="4189796286" sldId="513"/>
        </pc:sldMkLst>
        <pc:spChg chg="mod">
          <ac:chgData name="Beem, Corinn" userId="c940195d-46ad-491a-b089-963483842aae" providerId="ADAL" clId="{186E8F4D-8AF5-44A1-8861-017700C67F76}" dt="2021-04-08T21:06:52.464" v="394" actId="20577"/>
          <ac:spMkLst>
            <pc:docMk/>
            <pc:sldMk cId="4189796286" sldId="513"/>
            <ac:spMk id="6" creationId="{7ADE84E5-34FE-4C41-9602-1621F6B66961}"/>
          </ac:spMkLst>
        </pc:spChg>
      </pc:sldChg>
      <pc:sldChg chg="modSp mod">
        <pc:chgData name="Beem, Corinn" userId="c940195d-46ad-491a-b089-963483842aae" providerId="ADAL" clId="{186E8F4D-8AF5-44A1-8861-017700C67F76}" dt="2021-04-07T14:07:21.534" v="27" actId="20577"/>
        <pc:sldMkLst>
          <pc:docMk/>
          <pc:sldMk cId="4291394701" sldId="540"/>
        </pc:sldMkLst>
        <pc:spChg chg="mod">
          <ac:chgData name="Beem, Corinn" userId="c940195d-46ad-491a-b089-963483842aae" providerId="ADAL" clId="{186E8F4D-8AF5-44A1-8861-017700C67F76}" dt="2021-04-07T14:07:21.534" v="27" actId="20577"/>
          <ac:spMkLst>
            <pc:docMk/>
            <pc:sldMk cId="4291394701" sldId="540"/>
            <ac:spMk id="2" creationId="{D85898C7-A09F-41F6-AAC4-07C7EEEB728B}"/>
          </ac:spMkLst>
        </pc:spChg>
      </pc:sldChg>
      <pc:sldChg chg="addCm modCm">
        <pc:chgData name="Beem, Corinn" userId="c940195d-46ad-491a-b089-963483842aae" providerId="ADAL" clId="{186E8F4D-8AF5-44A1-8861-017700C67F76}" dt="2021-04-07T14:10:45.271" v="29"/>
        <pc:sldMkLst>
          <pc:docMk/>
          <pc:sldMk cId="1716420990" sldId="554"/>
        </pc:sldMkLst>
      </pc:sldChg>
      <pc:sldChg chg="modSp mod modNotesTx">
        <pc:chgData name="Beem, Corinn" userId="c940195d-46ad-491a-b089-963483842aae" providerId="ADAL" clId="{186E8F4D-8AF5-44A1-8861-017700C67F76}" dt="2021-04-09T16:15:58.455" v="398" actId="6549"/>
        <pc:sldMkLst>
          <pc:docMk/>
          <pc:sldMk cId="3283148454" sldId="556"/>
        </pc:sldMkLst>
        <pc:spChg chg="mod">
          <ac:chgData name="Beem, Corinn" userId="c940195d-46ad-491a-b089-963483842aae" providerId="ADAL" clId="{186E8F4D-8AF5-44A1-8861-017700C67F76}" dt="2021-04-09T16:15:55.862" v="396" actId="20577"/>
          <ac:spMkLst>
            <pc:docMk/>
            <pc:sldMk cId="3283148454" sldId="556"/>
            <ac:spMk id="42" creationId="{09451B0F-CEAE-43AA-AC61-E0C09AB31722}"/>
          </ac:spMkLst>
        </pc:spChg>
      </pc:sldChg>
      <pc:sldChg chg="modSp del mod modNotesTx">
        <pc:chgData name="Beem, Corinn" userId="c940195d-46ad-491a-b089-963483842aae" providerId="ADAL" clId="{186E8F4D-8AF5-44A1-8861-017700C67F76}" dt="2021-04-09T16:54:28.198" v="399" actId="47"/>
        <pc:sldMkLst>
          <pc:docMk/>
          <pc:sldMk cId="4009573612" sldId="557"/>
        </pc:sldMkLst>
        <pc:spChg chg="mod">
          <ac:chgData name="Beem, Corinn" userId="c940195d-46ad-491a-b089-963483842aae" providerId="ADAL" clId="{186E8F4D-8AF5-44A1-8861-017700C67F76}" dt="2021-04-07T14:12:04.348" v="40" actId="20577"/>
          <ac:spMkLst>
            <pc:docMk/>
            <pc:sldMk cId="4009573612" sldId="557"/>
            <ac:spMk id="2" creationId="{D4A1F4AB-06D3-41C7-A09F-523B103E846F}"/>
          </ac:spMkLst>
        </pc:spChg>
        <pc:spChg chg="mod">
          <ac:chgData name="Beem, Corinn" userId="c940195d-46ad-491a-b089-963483842aae" providerId="ADAL" clId="{186E8F4D-8AF5-44A1-8861-017700C67F76}" dt="2021-04-07T14:12:21.563" v="44" actId="20577"/>
          <ac:spMkLst>
            <pc:docMk/>
            <pc:sldMk cId="4009573612" sldId="557"/>
            <ac:spMk id="17" creationId="{70619F06-4E15-4210-8CA5-99B30A4B9DEB}"/>
          </ac:spMkLst>
        </pc:spChg>
        <pc:spChg chg="mod">
          <ac:chgData name="Beem, Corinn" userId="c940195d-46ad-491a-b089-963483842aae" providerId="ADAL" clId="{186E8F4D-8AF5-44A1-8861-017700C67F76}" dt="2021-04-07T14:15:43.350" v="85" actId="20577"/>
          <ac:spMkLst>
            <pc:docMk/>
            <pc:sldMk cId="4009573612" sldId="557"/>
            <ac:spMk id="31" creationId="{4A2B8B0C-7026-441A-BB33-6D9E2E3909DA}"/>
          </ac:spMkLst>
        </pc:spChg>
        <pc:spChg chg="mod">
          <ac:chgData name="Beem, Corinn" userId="c940195d-46ad-491a-b089-963483842aae" providerId="ADAL" clId="{186E8F4D-8AF5-44A1-8861-017700C67F76}" dt="2021-04-07T14:16:57.510" v="96" actId="20577"/>
          <ac:spMkLst>
            <pc:docMk/>
            <pc:sldMk cId="4009573612" sldId="557"/>
            <ac:spMk id="32" creationId="{F231803C-75B2-433B-A3F5-31F7815149FD}"/>
          </ac:spMkLst>
        </pc:spChg>
        <pc:spChg chg="mod">
          <ac:chgData name="Beem, Corinn" userId="c940195d-46ad-491a-b089-963483842aae" providerId="ADAL" clId="{186E8F4D-8AF5-44A1-8861-017700C67F76}" dt="2021-04-07T14:17:11.243" v="102" actId="20577"/>
          <ac:spMkLst>
            <pc:docMk/>
            <pc:sldMk cId="4009573612" sldId="557"/>
            <ac:spMk id="33" creationId="{6E4F87FF-9E8F-4299-B448-DB3CB52959B2}"/>
          </ac:spMkLst>
        </pc:spChg>
        <pc:spChg chg="mod">
          <ac:chgData name="Beem, Corinn" userId="c940195d-46ad-491a-b089-963483842aae" providerId="ADAL" clId="{186E8F4D-8AF5-44A1-8861-017700C67F76}" dt="2021-04-07T14:19:10.013" v="164" actId="6549"/>
          <ac:spMkLst>
            <pc:docMk/>
            <pc:sldMk cId="4009573612" sldId="557"/>
            <ac:spMk id="42" creationId="{04DB1312-1CB7-44DC-AAED-562F4D3E6EC9}"/>
          </ac:spMkLst>
        </pc:spChg>
      </pc:sldChg>
      <pc:sldChg chg="modSp mod modNotesTx">
        <pc:chgData name="Beem, Corinn" userId="c940195d-46ad-491a-b089-963483842aae" providerId="ADAL" clId="{186E8F4D-8AF5-44A1-8861-017700C67F76}" dt="2021-04-07T14:28:27.340" v="390" actId="20577"/>
        <pc:sldMkLst>
          <pc:docMk/>
          <pc:sldMk cId="1503661817" sldId="558"/>
        </pc:sldMkLst>
        <pc:spChg chg="mod">
          <ac:chgData name="Beem, Corinn" userId="c940195d-46ad-491a-b089-963483842aae" providerId="ADAL" clId="{186E8F4D-8AF5-44A1-8861-017700C67F76}" dt="2021-04-07T14:28:27.340" v="390" actId="20577"/>
          <ac:spMkLst>
            <pc:docMk/>
            <pc:sldMk cId="1503661817" sldId="558"/>
            <ac:spMk id="2" creationId="{D4A1F4AB-06D3-41C7-A09F-523B103E846F}"/>
          </ac:spMkLst>
        </pc:spChg>
        <pc:spChg chg="mod">
          <ac:chgData name="Beem, Corinn" userId="c940195d-46ad-491a-b089-963483842aae" providerId="ADAL" clId="{186E8F4D-8AF5-44A1-8861-017700C67F76}" dt="2021-04-07T14:21:00.312" v="180" actId="20577"/>
          <ac:spMkLst>
            <pc:docMk/>
            <pc:sldMk cId="1503661817" sldId="558"/>
            <ac:spMk id="37" creationId="{D75644BC-53EB-4AF2-A3A5-26E88A22BB8C}"/>
          </ac:spMkLst>
        </pc:spChg>
        <pc:spChg chg="mod">
          <ac:chgData name="Beem, Corinn" userId="c940195d-46ad-491a-b089-963483842aae" providerId="ADAL" clId="{186E8F4D-8AF5-44A1-8861-017700C67F76}" dt="2021-04-07T14:21:12.605" v="192" actId="20577"/>
          <ac:spMkLst>
            <pc:docMk/>
            <pc:sldMk cId="1503661817" sldId="558"/>
            <ac:spMk id="38" creationId="{5A6BADBE-CE4A-4C98-A48D-9DBDD1BE71D5}"/>
          </ac:spMkLst>
        </pc:spChg>
        <pc:spChg chg="mod">
          <ac:chgData name="Beem, Corinn" userId="c940195d-46ad-491a-b089-963483842aae" providerId="ADAL" clId="{186E8F4D-8AF5-44A1-8861-017700C67F76}" dt="2021-04-07T14:21:20.423" v="204" actId="20577"/>
          <ac:spMkLst>
            <pc:docMk/>
            <pc:sldMk cId="1503661817" sldId="558"/>
            <ac:spMk id="39" creationId="{5249E791-5DF4-48F1-B804-0AF87B3ED6B2}"/>
          </ac:spMkLst>
        </pc:spChg>
        <pc:spChg chg="mod">
          <ac:chgData name="Beem, Corinn" userId="c940195d-46ad-491a-b089-963483842aae" providerId="ADAL" clId="{186E8F4D-8AF5-44A1-8861-017700C67F76}" dt="2021-04-07T14:21:33.086" v="222" actId="20577"/>
          <ac:spMkLst>
            <pc:docMk/>
            <pc:sldMk cId="1503661817" sldId="558"/>
            <ac:spMk id="40" creationId="{BABD2D6F-67C6-428E-9B6E-575730D25AB1}"/>
          </ac:spMkLst>
        </pc:spChg>
      </pc:sldChg>
      <pc:sldChg chg="addSp modSp mod">
        <pc:chgData name="Beem, Corinn" userId="c940195d-46ad-491a-b089-963483842aae" providerId="ADAL" clId="{186E8F4D-8AF5-44A1-8861-017700C67F76}" dt="2021-04-07T14:22:36.732" v="342" actId="20577"/>
        <pc:sldMkLst>
          <pc:docMk/>
          <pc:sldMk cId="2489502936" sldId="559"/>
        </pc:sldMkLst>
        <pc:spChg chg="mod">
          <ac:chgData name="Beem, Corinn" userId="c940195d-46ad-491a-b089-963483842aae" providerId="ADAL" clId="{186E8F4D-8AF5-44A1-8861-017700C67F76}" dt="2021-04-07T14:22:36.732" v="342" actId="20577"/>
          <ac:spMkLst>
            <pc:docMk/>
            <pc:sldMk cId="2489502936" sldId="559"/>
            <ac:spMk id="2" creationId="{D4A1F4AB-06D3-41C7-A09F-523B103E846F}"/>
          </ac:spMkLst>
        </pc:spChg>
        <pc:picChg chg="add mod">
          <ac:chgData name="Beem, Corinn" userId="c940195d-46ad-491a-b089-963483842aae" providerId="ADAL" clId="{186E8F4D-8AF5-44A1-8861-017700C67F76}" dt="2021-04-07T14:12:53.568" v="46" actId="14826"/>
          <ac:picMkLst>
            <pc:docMk/>
            <pc:sldMk cId="2489502936" sldId="559"/>
            <ac:picMk id="3" creationId="{16AC1D66-669A-4A0C-95B8-5118FBC84E0B}"/>
          </ac:picMkLst>
        </pc:picChg>
      </pc:sldChg>
    </pc:docChg>
  </pc:docChgLst>
  <pc:docChgLst>
    <pc:chgData name="Sheth, Rohan" userId="0b6da9f0-4e13-4f6a-80ee-55c9a7700dcb" providerId="ADAL" clId="{8E2211CF-CE07-4785-8DF7-A7F6AD1FD2EB}"/>
    <pc:docChg chg="modSld">
      <pc:chgData name="Sheth, Rohan" userId="0b6da9f0-4e13-4f6a-80ee-55c9a7700dcb" providerId="ADAL" clId="{8E2211CF-CE07-4785-8DF7-A7F6AD1FD2EB}" dt="2021-04-20T14:37:35.028" v="11" actId="20577"/>
      <pc:docMkLst>
        <pc:docMk/>
      </pc:docMkLst>
      <pc:sldChg chg="modSp mod modNotesTx">
        <pc:chgData name="Sheth, Rohan" userId="0b6da9f0-4e13-4f6a-80ee-55c9a7700dcb" providerId="ADAL" clId="{8E2211CF-CE07-4785-8DF7-A7F6AD1FD2EB}" dt="2021-04-20T14:37:35.028" v="11" actId="20577"/>
        <pc:sldMkLst>
          <pc:docMk/>
          <pc:sldMk cId="1315159800" sldId="562"/>
        </pc:sldMkLst>
        <pc:spChg chg="mod">
          <ac:chgData name="Sheth, Rohan" userId="0b6da9f0-4e13-4f6a-80ee-55c9a7700dcb" providerId="ADAL" clId="{8E2211CF-CE07-4785-8DF7-A7F6AD1FD2EB}" dt="2021-04-20T14:35:48.933" v="5" actId="20577"/>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dirty="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4F5657"/>
                </a:solidFill>
                <a:latin typeface="Trebuchet MS"/>
                <a:cs typeface="Trebuchet MS"/>
              </a:rPr>
              <a:t>Spending </a:t>
            </a:r>
            <a:r>
              <a:rPr lang="en-US" sz="1200" spc="-5" dirty="0">
                <a:solidFill>
                  <a:srgbClr val="4F5657"/>
                </a:solidFill>
                <a:latin typeface="Trebuchet MS"/>
                <a:cs typeface="Trebuchet MS"/>
              </a:rPr>
              <a:t>estimates </a:t>
            </a:r>
            <a:r>
              <a:rPr lang="en-US" sz="1200" dirty="0">
                <a:solidFill>
                  <a:srgbClr val="4F5657"/>
                </a:solidFill>
                <a:latin typeface="Trebuchet MS"/>
                <a:cs typeface="Trebuchet MS"/>
              </a:rPr>
              <a:t>for visitors </a:t>
            </a:r>
            <a:r>
              <a:rPr lang="en-US" sz="1200" spc="-5" dirty="0">
                <a:solidFill>
                  <a:srgbClr val="4F5657"/>
                </a:solidFill>
                <a:latin typeface="Trebuchet MS"/>
                <a:cs typeface="Trebuchet MS"/>
              </a:rPr>
              <a:t>using commercial </a:t>
            </a:r>
            <a:r>
              <a:rPr lang="en-US" sz="1200" dirty="0">
                <a:solidFill>
                  <a:srgbClr val="4F5657"/>
                </a:solidFill>
                <a:latin typeface="Trebuchet MS"/>
                <a:cs typeface="Trebuchet MS"/>
              </a:rPr>
              <a:t>or GA </a:t>
            </a:r>
            <a:r>
              <a:rPr lang="en-US" sz="1200" spc="-5" dirty="0">
                <a:solidFill>
                  <a:srgbClr val="4F5657"/>
                </a:solidFill>
                <a:latin typeface="Trebuchet MS"/>
                <a:cs typeface="Trebuchet MS"/>
              </a:rPr>
              <a:t>airports were developed through information obtained from airport passenger </a:t>
            </a:r>
            <a:r>
              <a:rPr lang="en-US" sz="1200" dirty="0">
                <a:solidFill>
                  <a:srgbClr val="4F5657"/>
                </a:solidFill>
                <a:latin typeface="Trebuchet MS"/>
                <a:cs typeface="Trebuchet MS"/>
              </a:rPr>
              <a:t>surveys as well as</a:t>
            </a:r>
            <a:r>
              <a:rPr lang="en-US" sz="1200" spc="-5" dirty="0">
                <a:solidFill>
                  <a:srgbClr val="4F5657"/>
                </a:solidFill>
                <a:latin typeface="Trebuchet MS"/>
                <a:cs typeface="Trebuchet MS"/>
              </a:rPr>
              <a:t> third-party data providers (such as local/state  tourism agencies)</a:t>
            </a:r>
            <a:r>
              <a:rPr lang="en-US" sz="1200" dirty="0">
                <a:solidFill>
                  <a:srgbClr val="4F5657"/>
                </a:solidFill>
                <a:latin typeface="Trebuchet MS"/>
                <a:cs typeface="Trebuchet MS"/>
              </a:rPr>
              <a:t>.</a:t>
            </a:r>
            <a:endParaRPr lang="en-US" sz="1200" spc="-5" dirty="0">
              <a:solidFill>
                <a:srgbClr val="4F5657"/>
              </a:solidFill>
              <a:latin typeface="Trebuchet MS"/>
              <a:cs typeface="Trebuchet MS"/>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dirty="0"/>
          </a:p>
          <a:p>
            <a:r>
              <a:rPr lang="en-US" dirty="0"/>
              <a:t>The analysis used data from several sources regarding air cargo freight and industry sector relationships, including: the U.S. Census Bureau’s Foreign Trade Division (collected by </a:t>
            </a:r>
            <a:r>
              <a:rPr lang="en-US" dirty="0" err="1"/>
              <a:t>WISERTrade</a:t>
            </a:r>
            <a:r>
              <a:rPr lang="en-US" dirty="0"/>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dirty="0"/>
          </a:p>
          <a:p>
            <a:r>
              <a:rPr lang="en-US" dirty="0"/>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a:t>
            </a:r>
            <a:r>
              <a:rPr lang="en-US"/>
              <a:t>$19 </a:t>
            </a:r>
            <a:r>
              <a:rPr lang="en-US" dirty="0"/>
              <a:t>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a:t>
            </a:r>
            <a:r>
              <a:rPr lang="en-US"/>
              <a:t>created 18,087 </a:t>
            </a:r>
            <a:r>
              <a:rPr lang="en-US" dirty="0"/>
              <a:t>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Smithville Municipal Airport created 5 jobs earning $252 thousand in payroll, contributed $321 thousand in value added, and generated a total economic output of $634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Smithville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dirty="0">
                <a:solidFill>
                  <a:srgbClr val="FFFFFF"/>
                </a:solidFill>
                <a:latin typeface="Arial" panose="020B0604020202020204" pitchFamily="34" charset="0"/>
                <a:cs typeface="Arial" panose="020B0604020202020204" pitchFamily="34" charset="0"/>
              </a:rPr>
              <a:t>$19 Billion</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Smithville </a:t>
            </a:r>
            <a:r>
              <a:rPr lang="en-US"/>
              <a:t>Municipal Airport </a:t>
            </a:r>
            <a:br>
              <a:rPr lang="en-US"/>
            </a:br>
            <a:r>
              <a:rPr lang="en-US"/>
              <a:t>Impacts</a:t>
            </a:r>
            <a:endParaRPr lang="en-US" dirty="0"/>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$252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$634</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Smithville Municipal Airport Is </a:t>
            </a:r>
            <a:br>
              <a:rPr lang="en-US" dirty="0"/>
            </a:br>
            <a:r>
              <a:rPr lang="en-US" dirty="0"/>
              <a:t>Just Local?</a:t>
            </a:r>
          </a:p>
        </p:txBody>
      </p:sp>
      <p:pic>
        <p:nvPicPr>
          <p:cNvPr id="3" name="Picture 2">
            <a:extLst>
              <a:ext uri="{FF2B5EF4-FFF2-40B4-BE49-F238E27FC236}">
                <a16:creationId xmlns:a16="http://schemas.microsoft.com/office/drawing/2014/main" id="{16AC1D66-669A-4A0C-95B8-5118FBC84E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2974" y="1699214"/>
            <a:ext cx="7666448" cy="501007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Smithville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a:solidFill>
                  <a:srgbClr val="EF3125"/>
                </a:solidFill>
              </a:rPr>
              <a:t>0A3 Presenter </a:t>
            </a:r>
            <a:r>
              <a:rPr lang="en-US" sz="2800" b="1" dirty="0">
                <a:solidFill>
                  <a:srgbClr val="EF3125"/>
                </a:solidFill>
              </a:rPr>
              <a:t>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81a52b0-d0f4-44f0-98bb-0d102f5fd16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05D59F5E-271F-447C-A22D-15008E4D3D90}">
  <ds:schemaRefs>
    <ds:schemaRef ds:uri="b2e1dacc-c954-4408-aa44-64ef90b7ce3a"/>
    <ds:schemaRef ds:uri="http://schemas.microsoft.com/office/2006/documentManagement/types"/>
    <ds:schemaRef ds:uri="http://www.w3.org/XML/1998/namespace"/>
    <ds:schemaRef ds:uri="http://purl.org/dc/elements/1.1/"/>
    <ds:schemaRef ds:uri="52860726-b653-4eba-8fc1-cfbf91000526"/>
    <ds:schemaRef ds:uri="http://schemas.openxmlformats.org/package/2006/metadata/core-properties"/>
    <ds:schemaRef ds:uri="http://schemas.microsoft.com/office/infopath/2007/PartnerControls"/>
    <ds:schemaRef ds:uri="http://purl.org/dc/terms/"/>
    <ds:schemaRef ds:uri="c18e8617-fc0f-4dda-a87a-c0ec120ddf92"/>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3056</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Smithville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Smithville Municipal Airport  Impacts</vt:lpstr>
      <vt:lpstr>Think Smithville Municipal Airport Is  Just Local?</vt:lpstr>
      <vt:lpstr>Tax Analysis</vt:lpstr>
      <vt:lpstr>Statewide Tax Impacts</vt:lpstr>
      <vt:lpstr>Additional  Aviation Benefits</vt:lpstr>
      <vt:lpstr>Case  Studies</vt:lpstr>
      <vt:lpstr>Smithville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2021-04-20T14:37:37Z</dcterms:modified>
</cp:coreProperties>
</file>